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310" r:id="rId5"/>
    <p:sldId id="292" r:id="rId6"/>
    <p:sldId id="294" r:id="rId7"/>
    <p:sldId id="293" r:id="rId8"/>
    <p:sldId id="295" r:id="rId9"/>
    <p:sldId id="296" r:id="rId10"/>
    <p:sldId id="311" r:id="rId11"/>
    <p:sldId id="297" r:id="rId12"/>
    <p:sldId id="298" r:id="rId13"/>
    <p:sldId id="301" r:id="rId14"/>
    <p:sldId id="300" r:id="rId15"/>
    <p:sldId id="302" r:id="rId16"/>
    <p:sldId id="303" r:id="rId17"/>
    <p:sldId id="304" r:id="rId18"/>
    <p:sldId id="299" r:id="rId19"/>
    <p:sldId id="305" r:id="rId20"/>
    <p:sldId id="312" r:id="rId21"/>
    <p:sldId id="306" r:id="rId22"/>
    <p:sldId id="307" r:id="rId23"/>
    <p:sldId id="308" r:id="rId24"/>
    <p:sldId id="309" r:id="rId25"/>
    <p:sldId id="313" r:id="rId26"/>
    <p:sldId id="314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BEE9-AD36-40ED-AF4F-F4745C99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525F9-FF6E-4C69-BA01-DB9963AAB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C38A-C9B2-46EB-9CA9-289E7A80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C90-DDD5-4A93-9B65-BA7C05F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28C2-3AC9-4A30-ABB7-2C05A836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C9D-A252-4654-89F4-3A9AB968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1F66D-38A8-4A5A-900E-36508BA7F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E693-9055-4AFB-9CB1-7D900783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0F77-E381-4126-9FE8-C4AFEA8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F873-D7B1-44E7-AB23-5DC69F9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52D7A-35B1-4C23-A31E-AB90692C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06157-11DC-4285-BFF0-3E17618C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D9B0-3547-44A4-ADBE-BC0EF7CA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52FD-D219-46A8-8C78-A8A8C1EB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C2D3-D560-4D00-BEB4-1C80819F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2BA0-D049-48BF-9DE6-2E82980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52FC-1D50-47D2-A660-CE1EA6D4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F84A-39C2-4CB0-B9A3-37D58148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C755-4027-4313-A4E0-6E008995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87F7-046C-42AB-BB90-619AD62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6A87-26A9-4974-99E4-6A6E6EE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1A72-49CA-465B-A022-741A6C17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FF72-1A3F-47F3-9AED-BE530FD8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257E-59EF-4479-8C83-F39B32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61E3-84EB-4B5D-A464-F6F2BD47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BFC9-919E-4D9A-A43D-F0D8C74E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769-01B5-4510-8D1F-2B4A72010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62E6-784F-4C44-9637-21EA24B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869A1-E7A7-47EC-B0B5-F4FB81CE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0603D-B95D-416F-9A81-51E1CF0E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669B-76F5-4825-B3CC-EC08E5F6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E40-F243-491F-B15B-9FAD3B70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378BC-A566-43D5-B4DB-43B86722B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70FB-4422-4201-A38E-5DA70F0E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BD2FE-963D-4F6B-916B-5E3F7C45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99F40-8215-483E-BCA7-ED4E946EC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F2630-C15A-4CFE-B133-7157DADF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6B5F-39E1-4934-9A1C-D2FF4359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9090E-9EAA-4D1F-9CE5-538FA8F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99D-2250-4181-A36F-B3A0952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DD004-0C0F-473C-97B1-264E64F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2FFEC-420B-44D6-B2CA-D0AA1B9D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C830-E7AD-489F-98C3-6F625B6B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092C2-0471-4368-A320-31415B9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C0DD-CAFD-4E69-8759-7E6EFAD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6BB5-797D-49C6-B834-D53CC4A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31BE-C038-46BE-B15E-4B2B59C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9715-A8E8-4E8B-838E-7B19D059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5508B-4D90-4E18-AB1F-943F239B1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50F-E189-4121-B229-41D4751C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8E0A-54C8-4B24-94D5-54DFB6EA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061EA-BEDD-4435-88BD-A7A70AC2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840E-B031-462D-89A8-C9C8EC51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BFEA0-90C2-4D6D-83C7-8D8EDAE56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A45DA-CDD7-4375-855F-2A91FE01E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8271-E808-40EB-B8B1-9482B789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3E6B6-CFBA-42A8-BE12-122FA0FA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E528-9164-4A25-84F6-0988B3BA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2C9CC-6EF1-4F04-92D8-77E4F4E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9F54-35FA-4B2A-A2D6-88C796CB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34B0-B9E7-48D2-9626-0E039650F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0D4-0661-4D9B-AC58-3179B58F9AF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1026-DABD-4864-9A07-9A277E24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D7243-8D77-491B-9C94-D7F72311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HUB SERVER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INSTALATION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2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 Security 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DCC38-9BEB-46AC-8FF0-00660062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00" y="1103035"/>
            <a:ext cx="49911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Application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D9C2F-485B-4759-B620-7CC00269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03" y="1365885"/>
            <a:ext cx="55340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Application Server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Port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F839D-07EC-4BE4-9050-CAE920F3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0" y="-325120"/>
            <a:ext cx="5562600" cy="3990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3C594-600C-4099-9A73-41A29D09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07" y="2788920"/>
            <a:ext cx="55340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1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Required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DB info like Host, Port, Schema.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MASTER schema info. Which is CMX_SYSTEM here, we created during Hub Store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1D924-C06D-41A5-8825-411782F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-234937"/>
            <a:ext cx="5553075" cy="396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2885D-94C2-43BA-B7E1-C0C5F36E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07" y="2778747"/>
            <a:ext cx="5543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“ACTIVEVOS” if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Folder details, where “ACTIVEVOS” will be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6FB08-5D42-4DC1-921D-10327B6A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70" y="251447"/>
            <a:ext cx="554355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BE946-DEE3-4781-BA26-7E0E0E86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66" y="2838043"/>
            <a:ext cx="5562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“</a:t>
            </a:r>
            <a:r>
              <a:rPr lang="en-US" dirty="0" err="1"/>
              <a:t>avos</a:t>
            </a:r>
            <a:r>
              <a:rPr lang="en-US" dirty="0"/>
              <a:t>”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 done this during Hub Store setup, you can skip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ORACLE DB and create user AVOS.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DBA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0946C-B54B-42E9-A2BD-7EA48336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0" y="338328"/>
            <a:ext cx="5562600" cy="397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2830D-EEF0-4D66-8C9C-4C8F32A2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39" y="3645599"/>
            <a:ext cx="59531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03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ACTIVEVOS </a:t>
            </a:r>
            <a:r>
              <a:rPr lang="en-US" dirty="0" err="1"/>
              <a:t>url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BD0CA-2CC9-4DE3-ADDE-7E7D26BD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095" y="584200"/>
            <a:ext cx="55340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9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ACTIVEVOS </a:t>
            </a:r>
            <a:r>
              <a:rPr lang="en-US" dirty="0" err="1"/>
              <a:t>url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dirty="0" err="1"/>
              <a:t>ActiveVOS</a:t>
            </a:r>
            <a:r>
              <a:rPr lang="en-US" dirty="0"/>
              <a:t> installer file, this you will get as part of MDM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ActiveVOS</a:t>
            </a:r>
            <a:r>
              <a:rPr lang="en-US" dirty="0"/>
              <a:t> designer is for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9267F-50F4-40CD-9EFA-9C1FCFD2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1" y="107315"/>
            <a:ext cx="5543550" cy="398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5A8F30-5558-48DD-A828-36D938D0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45" y="2835910"/>
            <a:ext cx="5238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dirty="0" err="1"/>
              <a:t>ActiveVOS</a:t>
            </a:r>
            <a:r>
              <a:rPr lang="en-US" dirty="0"/>
              <a:t> console </a:t>
            </a:r>
            <a:r>
              <a:rPr lang="en-US" dirty="0" err="1"/>
              <a:t>creadential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8E71-ECE7-4E72-84FB-D6BCC782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70" y="1220152"/>
            <a:ext cx="5543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Install IDQ platform, select Yes or 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160B-5FE5-4C13-84B5-0CF41ABC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1329372"/>
            <a:ext cx="55245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9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36F2C-0CF4-4B11-BD88-5FB7079A6D79}"/>
              </a:ext>
            </a:extLst>
          </p:cNvPr>
          <p:cNvSpPr txBox="1"/>
          <p:nvPr/>
        </p:nvSpPr>
        <p:spPr>
          <a:xfrm>
            <a:off x="3450210" y="1376313"/>
            <a:ext cx="5279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sz="4000" b="1" u="sng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 Hub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 </a:t>
            </a:r>
            <a:r>
              <a:rPr lang="en-US" sz="2800" dirty="0" err="1"/>
              <a:t>ActiveVOS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14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Environment and Organization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4F799-9E49-4AC5-A2F6-BF4463B1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42" y="1789430"/>
            <a:ext cx="4867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YES for postInstallation.sh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resolve if any error occur during installation.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E5FE-1508-42B7-876D-10A1FB95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60" y="1423748"/>
            <a:ext cx="5543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6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YES for postInstallation.sh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resolve if any error occur during installation.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E5FE-1508-42B7-876D-10A1FB95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60" y="1423748"/>
            <a:ext cx="5543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Process Starts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6B14E-D476-4C65-813C-DE3753C8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1312227"/>
            <a:ext cx="5581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50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Check </a:t>
            </a:r>
            <a:r>
              <a:rPr lang="en-US" dirty="0" err="1"/>
              <a:t>Jboss</a:t>
            </a:r>
            <a:r>
              <a:rPr lang="en-US" dirty="0"/>
              <a:t> app client to see what all deployment is going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UNIX/LINUX in “Deployment” folder you can see “&lt; &gt;.</a:t>
            </a:r>
            <a:r>
              <a:rPr lang="en-US" dirty="0" err="1"/>
              <a:t>ear.isdeplying</a:t>
            </a:r>
            <a:r>
              <a:rPr lang="en-US" dirty="0"/>
              <a:t>” files to know what all deployment happening.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0744E-35E0-497B-B69C-30075952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727" y="338328"/>
            <a:ext cx="7510271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Deployment Folder to understand what all component installed.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A7A4F-BBD7-4817-B5EC-39C68F08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60" y="1583703"/>
            <a:ext cx="5534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Install Log Folder and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PATH: Hub </a:t>
            </a:r>
            <a:r>
              <a:rPr lang="en-US" dirty="0">
                <a:sym typeface="Wingdings" panose="05000000000000000000" pitchFamily="2" charset="2"/>
              </a:rPr>
              <a:t> Server 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File: postInstallsetup.log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9AF85-22D1-4832-85CB-263D608A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7" y="2252027"/>
            <a:ext cx="7542212" cy="4605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C3A80-C6D0-45FB-8AE3-2B16B98F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803" y="35924"/>
            <a:ext cx="53435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3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Install you can verify the version info to confirm Hub Server E2E installation is 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PATH: Hub </a:t>
            </a:r>
            <a:r>
              <a:rPr lang="en-US" dirty="0">
                <a:sym typeface="Wingdings" panose="05000000000000000000" pitchFamily="2" charset="2"/>
              </a:rPr>
              <a:t> Server  conf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File: </a:t>
            </a:r>
            <a:r>
              <a:rPr lang="en-US" dirty="0" err="1">
                <a:sym typeface="Wingdings" panose="05000000000000000000" pitchFamily="2" charset="2"/>
              </a:rPr>
              <a:t>versioninfo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9BA01-2365-4230-90D2-E1256834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18" y="338328"/>
            <a:ext cx="4962525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C10CB-C993-4568-A1BF-CC8F4BE1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01" y="3484244"/>
            <a:ext cx="4953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1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HUB  SERVER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57956-FBE4-4499-BAB2-C15D0CF0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05" y="2971800"/>
            <a:ext cx="9170597" cy="3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download MDM software, Hub Server Installation file will be in “MRMSERVER”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“MRMSERVER” folder, you will get ‘</a:t>
            </a:r>
            <a:r>
              <a:rPr lang="en-US" dirty="0" err="1"/>
              <a:t>hub_install</a:t>
            </a:r>
            <a:r>
              <a:rPr lang="en-US" dirty="0"/>
              <a:t>’ executable file.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9FF2E-B83C-46F8-9B0D-0A87FE9D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81" y="196088"/>
            <a:ext cx="4791075" cy="145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F889B-FAAB-4EEB-AF3B-DB166D03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93" y="1561719"/>
            <a:ext cx="55245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6EF08-D082-4022-A7F3-1B9E8D47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3" y="2651887"/>
            <a:ext cx="61341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Hub Server Installation starts, in </a:t>
            </a:r>
            <a:r>
              <a:rPr lang="en-US" dirty="0" err="1"/>
              <a:t>Jboss</a:t>
            </a:r>
            <a:r>
              <a:rPr lang="en-US" dirty="0"/>
              <a:t> app you can see “no deployment” available.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07440-B886-4DC7-94C4-09F3E0AA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9" y="1275397"/>
            <a:ext cx="72771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starts.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CE865-CB1A-4950-8E9A-40CF24BC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1583703"/>
            <a:ext cx="5562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3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 the License and Agreement.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C0770-992F-411B-B003-080A1170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3703"/>
            <a:ext cx="55816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Install Folder.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BED9B-E2A7-4E7D-93C7-47BEC089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61" y="1869122"/>
            <a:ext cx="55626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124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 SERVER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License File which you will get from Informatica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0D94B-4E1A-436B-B275-15AF1067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0"/>
            <a:ext cx="5600700" cy="4181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FFD50-ABB9-46FC-8194-83F3B81D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20" y="2886075"/>
            <a:ext cx="5543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424</Words>
  <Application>Microsoft Office PowerPoint</Application>
  <PresentationFormat>Widescreen</PresentationFormat>
  <Paragraphs>124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Dash, Deepak K SBOBNG-PTIY/FGA</dc:creator>
  <cp:lastModifiedBy>Dash, Deepak K SBOBNG-PTIY/FGA</cp:lastModifiedBy>
  <cp:revision>47</cp:revision>
  <dcterms:created xsi:type="dcterms:W3CDTF">2022-10-20T12:41:46Z</dcterms:created>
  <dcterms:modified xsi:type="dcterms:W3CDTF">2023-02-17T15:56:47Z</dcterms:modified>
</cp:coreProperties>
</file>